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339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</a:t>
            </a:r>
            <a:r>
              <a:rPr lang="en-US"/>
              <a:t>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a minimal example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title</a:t>
            </a:r>
          </a:p>
          <a:p>
            <a:pPr lvl="2"/>
            <a:r>
              <a:rPr lang="en-US" sz="1800" dirty="0"/>
              <a:t>Write a good description</a:t>
            </a:r>
          </a:p>
          <a:p>
            <a:pPr lvl="2"/>
            <a:r>
              <a:rPr lang="en-US" sz="1800" dirty="0"/>
              <a:t>Give good steps for replication</a:t>
            </a:r>
          </a:p>
          <a:p>
            <a:pPr lvl="2"/>
            <a:r>
              <a:rPr lang="en-US" sz="1800" dirty="0"/>
              <a:t>Show desired and observed 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Use images and formatting effectively.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1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2490</TotalTime>
  <Words>2257</Words>
  <Application>Microsoft Macintosh PowerPoint</Application>
  <PresentationFormat>On-screen Show (16:9)</PresentationFormat>
  <Paragraphs>304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142</cp:revision>
  <dcterms:created xsi:type="dcterms:W3CDTF">2020-11-16T20:41:40Z</dcterms:created>
  <dcterms:modified xsi:type="dcterms:W3CDTF">2021-12-06T20:21:33Z</dcterms:modified>
</cp:coreProperties>
</file>